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4"/>
  </p:notesMasterIdLst>
  <p:handoutMasterIdLst>
    <p:handoutMasterId r:id="rId35"/>
  </p:handoutMasterIdLst>
  <p:sldIdLst>
    <p:sldId id="276" r:id="rId2"/>
    <p:sldId id="280" r:id="rId3"/>
    <p:sldId id="302" r:id="rId4"/>
    <p:sldId id="303" r:id="rId5"/>
    <p:sldId id="278" r:id="rId6"/>
    <p:sldId id="281" r:id="rId7"/>
    <p:sldId id="282" r:id="rId8"/>
    <p:sldId id="284" r:id="rId9"/>
    <p:sldId id="279" r:id="rId10"/>
    <p:sldId id="283" r:id="rId11"/>
    <p:sldId id="285" r:id="rId12"/>
    <p:sldId id="287" r:id="rId13"/>
    <p:sldId id="300" r:id="rId14"/>
    <p:sldId id="301" r:id="rId15"/>
    <p:sldId id="293" r:id="rId16"/>
    <p:sldId id="289" r:id="rId17"/>
    <p:sldId id="290" r:id="rId18"/>
    <p:sldId id="295" r:id="rId19"/>
    <p:sldId id="296" r:id="rId20"/>
    <p:sldId id="297" r:id="rId21"/>
    <p:sldId id="291" r:id="rId22"/>
    <p:sldId id="298" r:id="rId23"/>
    <p:sldId id="299" r:id="rId24"/>
    <p:sldId id="294" r:id="rId25"/>
    <p:sldId id="264" r:id="rId26"/>
    <p:sldId id="273" r:id="rId27"/>
    <p:sldId id="270" r:id="rId28"/>
    <p:sldId id="271" r:id="rId29"/>
    <p:sldId id="274" r:id="rId30"/>
    <p:sldId id="275" r:id="rId31"/>
    <p:sldId id="265" r:id="rId32"/>
    <p:sldId id="260" r:id="rId3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76148" autoAdjust="0"/>
  </p:normalViewPr>
  <p:slideViewPr>
    <p:cSldViewPr showGuides="1">
      <p:cViewPr varScale="1">
        <p:scale>
          <a:sx n="87" d="100"/>
          <a:sy n="87" d="100"/>
        </p:scale>
        <p:origin x="2256" y="6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2025/3/31</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2025/3/31</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前端：</a:t>
            </a:r>
            <a:r>
              <a:rPr lang="en-US" altLang="zh-TW" dirty="0"/>
              <a:t>Bootstrap</a:t>
            </a:r>
            <a:r>
              <a:rPr lang="zh-TW" altLang="en-US" dirty="0"/>
              <a:t>、</a:t>
            </a:r>
            <a:r>
              <a:rPr lang="en-US" altLang="zh-TW" dirty="0"/>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err="1"/>
              <a:t>jquery</a:t>
            </a:r>
            <a:r>
              <a:rPr lang="zh-TW" altLang="en-US" dirty="0"/>
              <a:t>、</a:t>
            </a:r>
          </a:p>
          <a:p>
            <a:r>
              <a:rPr lang="zh-TW" altLang="en-US" dirty="0"/>
              <a:t>後端：</a:t>
            </a:r>
            <a:r>
              <a:rPr lang="en-US" altLang="zh-TW" dirty="0"/>
              <a:t>ASP.NET core MVC</a:t>
            </a:r>
            <a:r>
              <a:rPr lang="zh-TW" altLang="en-US" dirty="0"/>
              <a:t>、</a:t>
            </a:r>
            <a:r>
              <a:rPr lang="en-US" altLang="zh-TW" dirty="0"/>
              <a:t>LINQ</a:t>
            </a:r>
            <a:r>
              <a:rPr lang="zh-TW" altLang="en-US" dirty="0"/>
              <a:t>、</a:t>
            </a:r>
            <a:r>
              <a:rPr lang="en-US" altLang="zh-TW" dirty="0"/>
              <a:t>Entity Framework Core</a:t>
            </a:r>
            <a:r>
              <a:rPr lang="zh-TW" altLang="en-US" dirty="0"/>
              <a:t>、</a:t>
            </a:r>
            <a:r>
              <a:rPr lang="en-US" altLang="zh-TW" dirty="0"/>
              <a:t>Identity</a:t>
            </a:r>
            <a:r>
              <a:rPr lang="zh-TW" altLang="en-US" dirty="0"/>
              <a:t>、</a:t>
            </a:r>
            <a:r>
              <a:rPr lang="en-US" altLang="zh-TW" dirty="0" err="1"/>
              <a:t>SignalR</a:t>
            </a:r>
            <a:endParaRPr lang="en-US" altLang="zh-TW" dirty="0"/>
          </a:p>
          <a:p>
            <a:r>
              <a:rPr lang="zh-TW" altLang="en-US" dirty="0"/>
              <a:t>資料庫：</a:t>
            </a:r>
            <a:r>
              <a:rPr lang="en-US" altLang="zh-TW" dirty="0"/>
              <a:t>MSSQL</a:t>
            </a:r>
          </a:p>
          <a:p>
            <a:r>
              <a:rPr lang="zh-TW" altLang="en-US" dirty="0"/>
              <a:t>版控：</a:t>
            </a:r>
            <a:r>
              <a:rPr lang="en-US" altLang="zh-TW" dirty="0"/>
              <a:t>Git</a:t>
            </a:r>
            <a:r>
              <a:rPr lang="zh-TW" altLang="en-US" dirty="0"/>
              <a:t>、</a:t>
            </a:r>
            <a:r>
              <a:rPr lang="en-US" altLang="zh-TW"/>
              <a:t>GitHub</a:t>
            </a:r>
          </a:p>
          <a:p>
            <a:endParaRPr lang="en-US" altLang="zh-TW"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20</a:t>
            </a:fld>
            <a:endParaRPr lang="zh-TW" altLang="en-US"/>
          </a:p>
        </p:txBody>
      </p:sp>
    </p:spTree>
    <p:extLst>
      <p:ext uri="{BB962C8B-B14F-4D97-AF65-F5344CB8AC3E}">
        <p14:creationId xmlns:p14="http://schemas.microsoft.com/office/powerpoint/2010/main" val="66597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各位廠商、老師好，我們是第一組，我們的主題是遊戲論壇</a:t>
            </a:r>
            <a:r>
              <a:rPr lang="en-US" altLang="zh-TW" dirty="0"/>
              <a:t>(</a:t>
            </a:r>
            <a:r>
              <a:rPr lang="en-US" altLang="zh-TW" dirty="0" err="1"/>
              <a:t>GameForum</a:t>
            </a:r>
            <a:r>
              <a:rPr lang="en-US" altLang="zh-TW" dirty="0"/>
              <a:t>)</a:t>
            </a:r>
            <a:r>
              <a:rPr lang="zh-TW" altLang="en-US" dirty="0"/>
              <a:t>，我是組長 許清彰，我們的組員有 </a:t>
            </a:r>
            <a:r>
              <a:rPr lang="en-US" altLang="zh-TW" dirty="0"/>
              <a:t>…</a:t>
            </a:r>
            <a:r>
              <a:rPr lang="zh-TW" altLang="en-US" dirty="0"/>
              <a:t>，我們的指導老師是 </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25</a:t>
            </a:fld>
            <a:endParaRPr lang="zh-TW" altLang="en-US"/>
          </a:p>
        </p:txBody>
      </p:sp>
    </p:spTree>
    <p:extLst>
      <p:ext uri="{BB962C8B-B14F-4D97-AF65-F5344CB8AC3E}">
        <p14:creationId xmlns:p14="http://schemas.microsoft.com/office/powerpoint/2010/main" val="265009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以上是我們第一組的專案，感謝各位老師及廠商的耐心觀看，謝謝。</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32</a:t>
            </a:fld>
            <a:endParaRPr lang="zh-TW" altLang="en-US"/>
          </a:p>
        </p:txBody>
      </p:sp>
    </p:spTree>
    <p:extLst>
      <p:ext uri="{BB962C8B-B14F-4D97-AF65-F5344CB8AC3E}">
        <p14:creationId xmlns:p14="http://schemas.microsoft.com/office/powerpoint/2010/main" val="685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CF2E6B-CA4D-4070-94CF-DC6542485CD2}"/>
              </a:ext>
            </a:extLst>
          </p:cNvPr>
          <p:cNvSpPr>
            <a:spLocks noGrp="1"/>
          </p:cNvSpPr>
          <p:nvPr>
            <p:ph type="title"/>
          </p:nvPr>
        </p:nvSpPr>
        <p:spPr/>
        <p:txBody>
          <a:bodyPr/>
          <a:lstStyle/>
          <a:p>
            <a:r>
              <a:rPr lang="zh-TW" altLang="en-US" dirty="0"/>
              <a:t>商城功能</a:t>
            </a:r>
            <a:r>
              <a:rPr lang="en-US" altLang="zh-TW" dirty="0"/>
              <a:t>Demo</a:t>
            </a:r>
            <a:endParaRPr lang="zh-TW" altLang="en-US" dirty="0"/>
          </a:p>
        </p:txBody>
      </p:sp>
      <p:sp>
        <p:nvSpPr>
          <p:cNvPr id="5" name="副標題 4">
            <a:extLst>
              <a:ext uri="{FF2B5EF4-FFF2-40B4-BE49-F238E27FC236}">
                <a16:creationId xmlns:a16="http://schemas.microsoft.com/office/drawing/2014/main" id="{8A1F6E90-A075-443C-9749-82D301D6BDE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85077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A0B14BD-542E-46C4-AA69-85E28B8030AC}"/>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499365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846295" y="3825044"/>
            <a:ext cx="2103384"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213839" y="1513809"/>
            <a:ext cx="3606394" cy="36004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207" y="4692007"/>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4652" y="2337734"/>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7016" y="1769048"/>
            <a:ext cx="798950" cy="6805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2962" y="3114256"/>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0384" y="2332529"/>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ntity Framework Core With the Code First Approach in .Net Core Project |  by Enes Gür | The Startup | Medium">
            <a:extLst>
              <a:ext uri="{FF2B5EF4-FFF2-40B4-BE49-F238E27FC236}">
                <a16:creationId xmlns:a16="http://schemas.microsoft.com/office/drawing/2014/main" id="{F3A5EB31-EC7B-4C53-82B5-482EC16600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836" y="3825044"/>
            <a:ext cx="1361814" cy="60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NQ API in C#. Language-Integrated Query (LINQ) is a… | by Sankhadip  Samanta | Medium">
            <a:extLst>
              <a:ext uri="{FF2B5EF4-FFF2-40B4-BE49-F238E27FC236}">
                <a16:creationId xmlns:a16="http://schemas.microsoft.com/office/drawing/2014/main" id="{8C72C117-71A7-40CE-9A0B-0F53A058D4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3470" y="3114256"/>
            <a:ext cx="1149773" cy="5840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86116F94-619B-41DE-BF83-4DB88CFBE954}"/>
              </a:ext>
            </a:extLst>
          </p:cNvPr>
          <p:cNvSpPr/>
          <p:nvPr/>
        </p:nvSpPr>
        <p:spPr>
          <a:xfrm>
            <a:off x="1558774" y="1546322"/>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前端</a:t>
            </a:r>
          </a:p>
        </p:txBody>
      </p:sp>
      <p:sp>
        <p:nvSpPr>
          <p:cNvPr id="22" name="矩形: 圓角 21">
            <a:extLst>
              <a:ext uri="{FF2B5EF4-FFF2-40B4-BE49-F238E27FC236}">
                <a16:creationId xmlns:a16="http://schemas.microsoft.com/office/drawing/2014/main" id="{599373DA-85B1-4D43-99E7-AC14693F6E6D}"/>
              </a:ext>
            </a:extLst>
          </p:cNvPr>
          <p:cNvSpPr/>
          <p:nvPr/>
        </p:nvSpPr>
        <p:spPr>
          <a:xfrm>
            <a:off x="7339114" y="1257378"/>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後端</a:t>
            </a:r>
          </a:p>
        </p:txBody>
      </p:sp>
      <p:sp>
        <p:nvSpPr>
          <p:cNvPr id="23" name="矩形: 圓角 22">
            <a:extLst>
              <a:ext uri="{FF2B5EF4-FFF2-40B4-BE49-F238E27FC236}">
                <a16:creationId xmlns:a16="http://schemas.microsoft.com/office/drawing/2014/main" id="{43DDDDCC-A343-404A-8E59-4D01D63D6855}"/>
              </a:ext>
            </a:extLst>
          </p:cNvPr>
          <p:cNvSpPr/>
          <p:nvPr/>
        </p:nvSpPr>
        <p:spPr>
          <a:xfrm>
            <a:off x="4446886" y="818974"/>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版控</a:t>
            </a:r>
          </a:p>
        </p:txBody>
      </p:sp>
      <p:sp>
        <p:nvSpPr>
          <p:cNvPr id="24" name="矩形: 圓角 23">
            <a:extLst>
              <a:ext uri="{FF2B5EF4-FFF2-40B4-BE49-F238E27FC236}">
                <a16:creationId xmlns:a16="http://schemas.microsoft.com/office/drawing/2014/main" id="{C71A675A-8BD4-4349-8243-41A0293F176D}"/>
              </a:ext>
            </a:extLst>
          </p:cNvPr>
          <p:cNvSpPr/>
          <p:nvPr/>
        </p:nvSpPr>
        <p:spPr>
          <a:xfrm>
            <a:off x="4376373" y="3761139"/>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資料庫</a:t>
            </a:r>
          </a:p>
        </p:txBody>
      </p:sp>
      <p:pic>
        <p:nvPicPr>
          <p:cNvPr id="8" name="Picture 6" descr="深入Git：index 檔案| Titangene Blog">
            <a:extLst>
              <a:ext uri="{FF2B5EF4-FFF2-40B4-BE49-F238E27FC236}">
                <a16:creationId xmlns:a16="http://schemas.microsoft.com/office/drawing/2014/main" id="{3B49F9B4-C58A-45C6-87D8-832875FE3D6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05863" y="1865409"/>
            <a:ext cx="927843" cy="48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35829" y="2418972"/>
            <a:ext cx="2520280" cy="1481164"/>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a:t>
            </a:r>
            <a:endParaRPr lang="en-US" altLang="zh-TW" sz="1800" dirty="0"/>
          </a:p>
          <a:p>
            <a:endParaRPr lang="zh-TW" altLang="en-US" sz="1800" dirty="0"/>
          </a:p>
        </p:txBody>
      </p:sp>
      <p:pic>
        <p:nvPicPr>
          <p:cNvPr id="7" name="圖片 6">
            <a:extLst>
              <a:ext uri="{FF2B5EF4-FFF2-40B4-BE49-F238E27FC236}">
                <a16:creationId xmlns:a16="http://schemas.microsoft.com/office/drawing/2014/main" id="{322AC991-4FCB-4B6E-9954-F1D65E2D1905}"/>
              </a:ext>
            </a:extLst>
          </p:cNvPr>
          <p:cNvPicPr>
            <a:picLocks noChangeAspect="1"/>
          </p:cNvPicPr>
          <p:nvPr/>
        </p:nvPicPr>
        <p:blipFill>
          <a:blip r:embed="rId2"/>
          <a:stretch>
            <a:fillRect/>
          </a:stretch>
        </p:blipFill>
        <p:spPr>
          <a:xfrm>
            <a:off x="149891" y="2691502"/>
            <a:ext cx="6786751" cy="936104"/>
          </a:xfrm>
          <a:prstGeom prst="rect">
            <a:avLst/>
          </a:prstGeom>
        </p:spPr>
      </p:pic>
    </p:spTree>
    <p:extLst>
      <p:ext uri="{BB962C8B-B14F-4D97-AF65-F5344CB8AC3E}">
        <p14:creationId xmlns:p14="http://schemas.microsoft.com/office/powerpoint/2010/main" val="399009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商城搜尋頁面</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155317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a:t>
            </a:r>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5" name="圖片 4">
            <a:extLst>
              <a:ext uri="{FF2B5EF4-FFF2-40B4-BE49-F238E27FC236}">
                <a16:creationId xmlns:a16="http://schemas.microsoft.com/office/drawing/2014/main" id="{97EBE1E1-BB21-4D7B-9299-DD949C5189B3}"/>
              </a:ext>
            </a:extLst>
          </p:cNvPr>
          <p:cNvPicPr>
            <a:picLocks noChangeAspect="1"/>
          </p:cNvPicPr>
          <p:nvPr/>
        </p:nvPicPr>
        <p:blipFill>
          <a:blip r:embed="rId3"/>
          <a:stretch>
            <a:fillRect/>
          </a:stretch>
        </p:blipFill>
        <p:spPr>
          <a:xfrm>
            <a:off x="33529" y="1332357"/>
            <a:ext cx="7169696" cy="4193286"/>
          </a:xfrm>
          <a:prstGeom prst="rect">
            <a:avLst/>
          </a:prstGeom>
        </p:spPr>
      </p:pic>
    </p:spTree>
    <p:extLst>
      <p:ext uri="{BB962C8B-B14F-4D97-AF65-F5344CB8AC3E}">
        <p14:creationId xmlns:p14="http://schemas.microsoft.com/office/powerpoint/2010/main" val="93230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E14A65A9-28FA-445F-ADE5-276C22E07738}"/>
              </a:ext>
            </a:extLst>
          </p:cNvPr>
          <p:cNvPicPr>
            <a:picLocks noChangeAspect="1"/>
          </p:cNvPicPr>
          <p:nvPr/>
        </p:nvPicPr>
        <p:blipFill>
          <a:blip r:embed="rId2"/>
          <a:stretch>
            <a:fillRect/>
          </a:stretch>
        </p:blipFill>
        <p:spPr>
          <a:xfrm>
            <a:off x="223500" y="4293096"/>
            <a:ext cx="7113796" cy="1493828"/>
          </a:xfrm>
          <a:prstGeom prst="rect">
            <a:avLst/>
          </a:prstGeom>
        </p:spPr>
      </p:pic>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4" name="圖片 3">
            <a:extLst>
              <a:ext uri="{FF2B5EF4-FFF2-40B4-BE49-F238E27FC236}">
                <a16:creationId xmlns:a16="http://schemas.microsoft.com/office/drawing/2014/main" id="{7035E25A-631B-4D8F-95AE-1559A9355E71}"/>
              </a:ext>
            </a:extLst>
          </p:cNvPr>
          <p:cNvPicPr>
            <a:picLocks noChangeAspect="1"/>
          </p:cNvPicPr>
          <p:nvPr/>
        </p:nvPicPr>
        <p:blipFill>
          <a:blip r:embed="rId4"/>
          <a:stretch>
            <a:fillRect/>
          </a:stretch>
        </p:blipFill>
        <p:spPr>
          <a:xfrm>
            <a:off x="223500" y="1268089"/>
            <a:ext cx="2492586" cy="4302811"/>
          </a:xfrm>
          <a:prstGeom prst="rect">
            <a:avLst/>
          </a:prstGeom>
        </p:spPr>
      </p:pic>
      <p:pic>
        <p:nvPicPr>
          <p:cNvPr id="7" name="圖片 6">
            <a:extLst>
              <a:ext uri="{FF2B5EF4-FFF2-40B4-BE49-F238E27FC236}">
                <a16:creationId xmlns:a16="http://schemas.microsoft.com/office/drawing/2014/main" id="{E770ABBD-442E-4A15-9F72-EF936FDFDBE4}"/>
              </a:ext>
            </a:extLst>
          </p:cNvPr>
          <p:cNvPicPr>
            <a:picLocks noChangeAspect="1"/>
          </p:cNvPicPr>
          <p:nvPr/>
        </p:nvPicPr>
        <p:blipFill>
          <a:blip r:embed="rId5"/>
          <a:stretch>
            <a:fillRect/>
          </a:stretch>
        </p:blipFill>
        <p:spPr>
          <a:xfrm>
            <a:off x="2716086" y="1268089"/>
            <a:ext cx="4620534" cy="2808983"/>
          </a:xfrm>
          <a:prstGeom prst="rect">
            <a:avLst/>
          </a:prstGeom>
        </p:spPr>
      </p:pic>
      <p:pic>
        <p:nvPicPr>
          <p:cNvPr id="8" name="圖片 7">
            <a:extLst>
              <a:ext uri="{FF2B5EF4-FFF2-40B4-BE49-F238E27FC236}">
                <a16:creationId xmlns:a16="http://schemas.microsoft.com/office/drawing/2014/main" id="{AC5E4E5A-804F-43C3-BF07-D4D085AD7A6D}"/>
              </a:ext>
            </a:extLst>
          </p:cNvPr>
          <p:cNvPicPr>
            <a:picLocks noChangeAspect="1"/>
          </p:cNvPicPr>
          <p:nvPr/>
        </p:nvPicPr>
        <p:blipFill>
          <a:blip r:embed="rId2"/>
          <a:stretch>
            <a:fillRect/>
          </a:stretch>
        </p:blipFill>
        <p:spPr>
          <a:xfrm>
            <a:off x="2716086" y="4077072"/>
            <a:ext cx="4621885" cy="1493828"/>
          </a:xfrm>
          <a:prstGeom prst="rect">
            <a:avLst/>
          </a:prstGeom>
        </p:spPr>
      </p:pic>
      <p:pic>
        <p:nvPicPr>
          <p:cNvPr id="12" name="圖片 11">
            <a:extLst>
              <a:ext uri="{FF2B5EF4-FFF2-40B4-BE49-F238E27FC236}">
                <a16:creationId xmlns:a16="http://schemas.microsoft.com/office/drawing/2014/main" id="{283AC30F-AAB5-4C58-836E-3810BB33B63B}"/>
              </a:ext>
            </a:extLst>
          </p:cNvPr>
          <p:cNvPicPr>
            <a:picLocks noChangeAspect="1"/>
          </p:cNvPicPr>
          <p:nvPr/>
        </p:nvPicPr>
        <p:blipFill>
          <a:blip r:embed="rId6"/>
          <a:stretch>
            <a:fillRect/>
          </a:stretch>
        </p:blipFill>
        <p:spPr>
          <a:xfrm>
            <a:off x="2781982" y="4041762"/>
            <a:ext cx="4488741" cy="1617228"/>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832</TotalTime>
  <Words>1421</Words>
  <Application>Microsoft Office PowerPoint</Application>
  <PresentationFormat>A4 紙張 (210x297 公釐)</PresentationFormat>
  <Paragraphs>156</Paragraphs>
  <Slides>32</Slides>
  <Notes>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32</vt:i4>
      </vt:variant>
    </vt:vector>
  </HeadingPairs>
  <TitlesOfParts>
    <vt:vector size="38" baseType="lpstr">
      <vt:lpstr>微軟正黑體</vt:lpstr>
      <vt:lpstr>新細明體</vt:lpstr>
      <vt:lpstr>Arial</vt:lpstr>
      <vt:lpstr>Calibri</vt:lpstr>
      <vt:lpstr>Wingdings</vt:lpstr>
      <vt:lpstr>2020簡報範本_light</vt:lpstr>
      <vt:lpstr>商城頁面  (Shopping Mall)</vt:lpstr>
      <vt:lpstr>商城頁面  (Shopping Mall)</vt:lpstr>
      <vt:lpstr>商城頁面  (Shopping Mall)</vt:lpstr>
      <vt:lpstr>商城搜尋頁面</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商城功能Demo</vt:lpstr>
      <vt:lpstr>PowerPoint 簡報</vt:lpstr>
      <vt:lpstr>共用頁面</vt:lpstr>
      <vt:lpstr>遊戲論壇 GameForum</vt:lpstr>
      <vt:lpstr>小組分工</vt:lpstr>
      <vt:lpstr>動機</vt:lpstr>
      <vt:lpstr>如何投入應用</vt:lpstr>
      <vt:lpstr>開發技術</vt:lpstr>
      <vt:lpstr>大綱</vt:lpstr>
      <vt:lpstr>網站架構</vt:lpstr>
      <vt:lpstr>資料關聯圖</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144</cp:revision>
  <dcterms:created xsi:type="dcterms:W3CDTF">2021-04-12T00:49:08Z</dcterms:created>
  <dcterms:modified xsi:type="dcterms:W3CDTF">2025-03-31T06:57:34Z</dcterms:modified>
  <cp:category/>
</cp:coreProperties>
</file>